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</p:sldMasterIdLst>
  <p:sldIdLst>
    <p:sldId id="256" r:id="rId5"/>
    <p:sldId id="289" r:id="rId6"/>
    <p:sldId id="29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75" r:id="rId15"/>
    <p:sldId id="276" r:id="rId16"/>
    <p:sldId id="264" r:id="rId17"/>
    <p:sldId id="277" r:id="rId18"/>
    <p:sldId id="265" r:id="rId19"/>
    <p:sldId id="266" r:id="rId20"/>
    <p:sldId id="279" r:id="rId21"/>
    <p:sldId id="278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82" r:id="rId31"/>
    <p:sldId id="283" r:id="rId32"/>
    <p:sldId id="284" r:id="rId33"/>
    <p:sldId id="285" r:id="rId34"/>
    <p:sldId id="288" r:id="rId35"/>
    <p:sldId id="286" r:id="rId36"/>
    <p:sldId id="287" r:id="rId37"/>
    <p:sldId id="296" r:id="rId38"/>
    <p:sldId id="290" r:id="rId39"/>
    <p:sldId id="291" r:id="rId40"/>
    <p:sldId id="292" r:id="rId41"/>
    <p:sldId id="293" r:id="rId42"/>
    <p:sldId id="294" r:id="rId43"/>
    <p:sldId id="295" r:id="rId44"/>
    <p:sldId id="299" r:id="rId45"/>
    <p:sldId id="29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8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461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26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621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082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916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67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98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67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78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81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927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89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66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37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553D1-C148-48B7-8362-D7C4ECFEAF6A}" type="datetimeFigureOut">
              <a:rPr lang="en-IN" smtClean="0"/>
              <a:t>02-07-2021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3CA04E-5597-4CE4-B41C-16283BCD3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57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9DED7-5B27-4205-B12F-21C8B56BC733}"/>
              </a:ext>
            </a:extLst>
          </p:cNvPr>
          <p:cNvSpPr txBox="1"/>
          <p:nvPr/>
        </p:nvSpPr>
        <p:spPr>
          <a:xfrm>
            <a:off x="3201399" y="190252"/>
            <a:ext cx="4696508" cy="625536"/>
          </a:xfr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DATABASE PROJECT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CB100-AD14-4C51-A74B-D780455B18FD}"/>
              </a:ext>
            </a:extLst>
          </p:cNvPr>
          <p:cNvSpPr txBox="1"/>
          <p:nvPr/>
        </p:nvSpPr>
        <p:spPr>
          <a:xfrm>
            <a:off x="1251751" y="1500325"/>
            <a:ext cx="415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TITLE- EASY GO CAR RENTAL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8E27E5-C083-4A02-9170-37DF6814AB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74" y="4414699"/>
            <a:ext cx="10763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001892-1C43-48A7-810A-E224A2C2DC0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034" y="4633774"/>
            <a:ext cx="95059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3B18B-9EE7-4DA7-ADED-D5F7D88083A7}"/>
              </a:ext>
            </a:extLst>
          </p:cNvPr>
          <p:cNvSpPr txBox="1"/>
          <p:nvPr/>
        </p:nvSpPr>
        <p:spPr>
          <a:xfrm>
            <a:off x="1251751" y="2157274"/>
            <a:ext cx="5761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DONE BY – 1.TANMOY MAZUMDAR-4NI19IS104</a:t>
            </a:r>
          </a:p>
          <a:p>
            <a:endParaRPr lang="en-US" dirty="0"/>
          </a:p>
          <a:p>
            <a:r>
              <a:rPr lang="en-US" dirty="0"/>
              <a:t>                               2.SOURABH KUMAR    -4NI19IS099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2A04A8-F013-4C50-821A-A15D37967866}"/>
              </a:ext>
            </a:extLst>
          </p:cNvPr>
          <p:cNvSpPr txBox="1"/>
          <p:nvPr/>
        </p:nvSpPr>
        <p:spPr>
          <a:xfrm>
            <a:off x="889130" y="5578106"/>
            <a:ext cx="97640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National Institute of Engineering 	       Department of Information and Engineering</a:t>
            </a:r>
            <a:endParaRPr lang="en-IN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MYSURU-570008					                                    MYSURU-570008	</a:t>
            </a:r>
            <a:endParaRPr lang="en-IN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FFC1D1-5D95-4483-AD3F-4ABE85F9A80E}"/>
              </a:ext>
            </a:extLst>
          </p:cNvPr>
          <p:cNvSpPr txBox="1"/>
          <p:nvPr/>
        </p:nvSpPr>
        <p:spPr>
          <a:xfrm>
            <a:off x="2223856" y="641409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2021-2022</a:t>
            </a:r>
            <a:endParaRPr lang="en-IN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9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5004BD-E006-4724-9968-4B59CEAE7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/>
          <a:stretch/>
        </p:blipFill>
        <p:spPr>
          <a:xfrm>
            <a:off x="297402" y="914400"/>
            <a:ext cx="11277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9285F-F6AB-4061-A273-C08E030340F5}"/>
              </a:ext>
            </a:extLst>
          </p:cNvPr>
          <p:cNvSpPr txBox="1"/>
          <p:nvPr/>
        </p:nvSpPr>
        <p:spPr>
          <a:xfrm>
            <a:off x="2627790" y="355107"/>
            <a:ext cx="782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Reserve your car by pickup and drop location with pickup and return date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87023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E43998-1478-4792-A686-1BBD5673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656"/>
            <a:ext cx="12192000" cy="56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A6A68E-EBD1-4DD5-9569-34557F5E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A34BE0F-FAE2-4853-99C3-FD18DB59D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" y="902502"/>
            <a:ext cx="11345662" cy="572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67B1D-DDB1-462A-8E2E-C627F531ED20}"/>
              </a:ext>
            </a:extLst>
          </p:cNvPr>
          <p:cNvSpPr txBox="1"/>
          <p:nvPr/>
        </p:nvSpPr>
        <p:spPr>
          <a:xfrm>
            <a:off x="2974019" y="337351"/>
            <a:ext cx="706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Select your specific car with the cost per day of each car Provided</a:t>
            </a:r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98506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78DB4D2-7C38-4300-82E9-0BFA0B23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5" y="754601"/>
            <a:ext cx="10629530" cy="5979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450327-5A80-4D78-9D4F-9907135E3C07}"/>
              </a:ext>
            </a:extLst>
          </p:cNvPr>
          <p:cNvSpPr txBox="1"/>
          <p:nvPr/>
        </p:nvSpPr>
        <p:spPr>
          <a:xfrm>
            <a:off x="3630968" y="257453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Insert your personal details for booking instantly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56908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's hand on a steering wheel of a car&#10;&#10;Description automatically generated with medium confidence">
            <a:extLst>
              <a:ext uri="{FF2B5EF4-FFF2-40B4-BE49-F238E27FC236}">
                <a16:creationId xmlns:a16="http://schemas.microsoft.com/office/drawing/2014/main" id="{16DA034A-50B2-4EBE-8E7A-49D77E4E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7" y="1047565"/>
            <a:ext cx="11391450" cy="5495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34B1B-2686-4CE3-92D0-749D0DA2E000}"/>
              </a:ext>
            </a:extLst>
          </p:cNvPr>
          <p:cNvSpPr txBox="1"/>
          <p:nvPr/>
        </p:nvSpPr>
        <p:spPr>
          <a:xfrm>
            <a:off x="1997475" y="315157"/>
            <a:ext cx="865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Confirmation page for your reservation with details of your reservation displayed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89550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C75CC22-DB42-46A4-AB87-09C849B48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1538"/>
          <a:stretch/>
        </p:blipFill>
        <p:spPr>
          <a:xfrm>
            <a:off x="377301" y="696897"/>
            <a:ext cx="11277600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0CAC2-5D9A-455D-9552-F8A6BF1E1046}"/>
              </a:ext>
            </a:extLst>
          </p:cNvPr>
          <p:cNvSpPr txBox="1"/>
          <p:nvPr/>
        </p:nvSpPr>
        <p:spPr>
          <a:xfrm>
            <a:off x="986652" y="217503"/>
            <a:ext cx="1021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User can Get in Touch With us ,raise any issue or give feedback Directly for the service provided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51323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9CFF9F-CA37-4D99-86E1-A43925AD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/>
          <a:stretch/>
        </p:blipFill>
        <p:spPr>
          <a:xfrm>
            <a:off x="457200" y="581488"/>
            <a:ext cx="11277600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B8EB1-8948-43E6-9A96-A5AC69E769AD}"/>
              </a:ext>
            </a:extLst>
          </p:cNvPr>
          <p:cNvSpPr txBox="1"/>
          <p:nvPr/>
        </p:nvSpPr>
        <p:spPr>
          <a:xfrm>
            <a:off x="2130641" y="87868"/>
            <a:ext cx="819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User can subscribe to the News Letter by Easy Go car rental for exciting Deals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28783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CD58B64-28AD-4E63-B460-A68CFF7F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2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0B719-CB81-4F1B-B439-8FFD7533F63D}"/>
              </a:ext>
            </a:extLst>
          </p:cNvPr>
          <p:cNvSpPr txBox="1"/>
          <p:nvPr/>
        </p:nvSpPr>
        <p:spPr>
          <a:xfrm>
            <a:off x="2086252" y="435006"/>
            <a:ext cx="768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bg1"/>
                </a:solidFill>
              </a:rPr>
              <a:t>THE FOLLOW UP  SLIDES ARE FOR THE ADMIN OF THE SERVICE</a:t>
            </a:r>
            <a:endParaRPr lang="en-IN" sz="2000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6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3F4605-A4B2-43FC-B259-8685A775C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r="2492" b="-1"/>
          <a:stretch/>
        </p:blipFill>
        <p:spPr>
          <a:xfrm>
            <a:off x="173115" y="674703"/>
            <a:ext cx="11277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9B2985-86AD-4DC4-A700-5CB46A85D5E2}"/>
              </a:ext>
            </a:extLst>
          </p:cNvPr>
          <p:cNvSpPr txBox="1"/>
          <p:nvPr/>
        </p:nvSpPr>
        <p:spPr>
          <a:xfrm>
            <a:off x="4811288" y="213064"/>
            <a:ext cx="20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Login Page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427627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F96E571C-2453-4F48-A8F7-9B37DFA6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" y="-71021"/>
            <a:ext cx="12156870" cy="6929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F12D2-0F97-4B88-9ACE-0A051C77F423}"/>
              </a:ext>
            </a:extLst>
          </p:cNvPr>
          <p:cNvSpPr txBox="1"/>
          <p:nvPr/>
        </p:nvSpPr>
        <p:spPr>
          <a:xfrm>
            <a:off x="1438183" y="612557"/>
            <a:ext cx="867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</a:rPr>
              <a:t>WELCOME TO THE PRESENTATION OF EASYGO CAR RENTAL</a:t>
            </a:r>
            <a:endParaRPr lang="en-IN" sz="2400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372A4A-3C93-44E9-90DB-DEFCDFD76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7" y="564936"/>
            <a:ext cx="11582400" cy="572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3F29B-C17A-4B56-AE2C-9B3270A02F49}"/>
              </a:ext>
            </a:extLst>
          </p:cNvPr>
          <p:cNvSpPr txBox="1"/>
          <p:nvPr/>
        </p:nvSpPr>
        <p:spPr>
          <a:xfrm>
            <a:off x="67107" y="115704"/>
            <a:ext cx="12057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Dashboard showing the total clients, total cars, car brands and total Reservation and Upcoming Reservation</a:t>
            </a:r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326838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B246742E-FE22-4713-9173-062A23DA3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547560"/>
            <a:ext cx="10778836" cy="576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047B8-2AA5-4B41-AF30-B4D6CE494D87}"/>
              </a:ext>
            </a:extLst>
          </p:cNvPr>
          <p:cNvSpPr txBox="1"/>
          <p:nvPr/>
        </p:nvSpPr>
        <p:spPr>
          <a:xfrm>
            <a:off x="3373514" y="178228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all reservations in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418591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026B0CC-00E1-41BA-9AA2-F594A7C54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C4563-883E-401E-9754-E443B22EAF89}"/>
              </a:ext>
            </a:extLst>
          </p:cNvPr>
          <p:cNvSpPr txBox="1"/>
          <p:nvPr/>
        </p:nvSpPr>
        <p:spPr>
          <a:xfrm>
            <a:off x="2902998" y="213064"/>
            <a:ext cx="656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canceled Reservations in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8938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C0B75-1AA8-4D5E-95BC-005ACD919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D8755-68BB-49AD-AF02-9AC6F527A5BA}"/>
              </a:ext>
            </a:extLst>
          </p:cNvPr>
          <p:cNvSpPr txBox="1"/>
          <p:nvPr/>
        </p:nvSpPr>
        <p:spPr>
          <a:xfrm>
            <a:off x="3639844" y="301840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details of the car brands in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75500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5C23F3-B905-4A2F-9280-25F66F1D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680F5-D6D3-4300-A3CA-DD3185BDF99A}"/>
              </a:ext>
            </a:extLst>
          </p:cNvPr>
          <p:cNvSpPr txBox="1"/>
          <p:nvPr/>
        </p:nvSpPr>
        <p:spPr>
          <a:xfrm>
            <a:off x="3551068" y="230820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The admin can add new brand of car in the system </a:t>
            </a:r>
          </a:p>
        </p:txBody>
      </p:sp>
    </p:spTree>
    <p:extLst>
      <p:ext uri="{BB962C8B-B14F-4D97-AF65-F5344CB8AC3E}">
        <p14:creationId xmlns:p14="http://schemas.microsoft.com/office/powerpoint/2010/main" val="2562310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6AF2AB-3B0E-48E9-8A73-F57A249F9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8837D-364D-4A17-817B-9973886C042C}"/>
              </a:ext>
            </a:extLst>
          </p:cNvPr>
          <p:cNvSpPr txBox="1"/>
          <p:nvPr/>
        </p:nvSpPr>
        <p:spPr>
          <a:xfrm>
            <a:off x="3817398" y="310718"/>
            <a:ext cx="441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the Car Types  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493348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2C5EBB-EA5E-4605-8F21-39A32C74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BD4DD-B95F-40EF-8B9F-E1D08AD48416}"/>
              </a:ext>
            </a:extLst>
          </p:cNvPr>
          <p:cNvSpPr txBox="1"/>
          <p:nvPr/>
        </p:nvSpPr>
        <p:spPr>
          <a:xfrm>
            <a:off x="4714042" y="328474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can add new car type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88317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6FA1D6C-E297-4057-9408-7A70D89A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AC508-5A9C-406D-8ABF-9A649F39A83A}"/>
              </a:ext>
            </a:extLst>
          </p:cNvPr>
          <p:cNvSpPr txBox="1"/>
          <p:nvPr/>
        </p:nvSpPr>
        <p:spPr>
          <a:xfrm>
            <a:off x="3391270" y="284085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the Cars in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06822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CD205A-7795-43ED-8AD4-D63D172EB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1ACC6-A12C-4D0A-83C4-3FB8E0A78517}"/>
              </a:ext>
            </a:extLst>
          </p:cNvPr>
          <p:cNvSpPr txBox="1"/>
          <p:nvPr/>
        </p:nvSpPr>
        <p:spPr>
          <a:xfrm>
            <a:off x="3958235" y="257452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could add new Car in the system</a:t>
            </a:r>
          </a:p>
        </p:txBody>
      </p:sp>
    </p:spTree>
    <p:extLst>
      <p:ext uri="{BB962C8B-B14F-4D97-AF65-F5344CB8AC3E}">
        <p14:creationId xmlns:p14="http://schemas.microsoft.com/office/powerpoint/2010/main" val="2516397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A51B437-9EEB-448A-A51A-623282F0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EC3D6-7239-41CA-A66C-668737B331CA}"/>
              </a:ext>
            </a:extLst>
          </p:cNvPr>
          <p:cNvSpPr txBox="1"/>
          <p:nvPr/>
        </p:nvSpPr>
        <p:spPr>
          <a:xfrm>
            <a:off x="3329126" y="266330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the Clients in the system</a:t>
            </a:r>
          </a:p>
        </p:txBody>
      </p:sp>
    </p:spTree>
    <p:extLst>
      <p:ext uri="{BB962C8B-B14F-4D97-AF65-F5344CB8AC3E}">
        <p14:creationId xmlns:p14="http://schemas.microsoft.com/office/powerpoint/2010/main" val="251683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96C58-5900-4E76-8B49-98903D9FF8FF}"/>
              </a:ext>
            </a:extLst>
          </p:cNvPr>
          <p:cNvSpPr txBox="1"/>
          <p:nvPr/>
        </p:nvSpPr>
        <p:spPr>
          <a:xfrm>
            <a:off x="4438835" y="239697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INTRODUCTION</a:t>
            </a:r>
            <a:endParaRPr lang="en-IN" b="1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90AE-5208-49FC-BC8A-A0726B16386B}"/>
              </a:ext>
            </a:extLst>
          </p:cNvPr>
          <p:cNvSpPr txBox="1"/>
          <p:nvPr/>
        </p:nvSpPr>
        <p:spPr>
          <a:xfrm>
            <a:off x="745366" y="1056174"/>
            <a:ext cx="11572399" cy="5443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Nowadays, there is Online Car Rental which gives much benefit to user. A rental service is a service 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customers arrive to request the hire of a rental unit. It is more convenient than carrying the cost of 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owning and maintain the unit. A car rental is a company that rent automobiles for short period of time for a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 for few hours or  a few days or a week.</a:t>
            </a:r>
          </a:p>
          <a:p>
            <a:pPr>
              <a:lnSpc>
                <a:spcPct val="150000"/>
              </a:lnSpc>
            </a:pPr>
            <a:endParaRPr lang="en-IN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helps to book the cars or vehicles online rather than using the traditional manual system of vehicle reservation.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eliminates the risk of erroneous booking and reduce overall lead time and ensures growth in customer satisfaction.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 can book any car according to their brands and price.</a:t>
            </a:r>
            <a:endParaRPr lang="en-IN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Project EasyGo Car rental System provides the users easy and convenient way to  rent available 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cars on the basis of brands and car types with privilege of selection of pickup and Drop Location and also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date for the pickup and drop. And a auto generated bill is provided to the user on the basis of </a:t>
            </a:r>
          </a:p>
          <a:p>
            <a:pPr>
              <a:lnSpc>
                <a:spcPct val="150000"/>
              </a:lnSpc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service they have chosen.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911932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BC5ED7-9C44-4FB7-973B-26BE73E60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7" b="1"/>
          <a:stretch/>
        </p:blipFill>
        <p:spPr>
          <a:xfrm>
            <a:off x="457200" y="679142"/>
            <a:ext cx="1127760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A8BCF-DADC-49CA-B8B5-EFD15FFBF0DF}"/>
              </a:ext>
            </a:extLst>
          </p:cNvPr>
          <p:cNvSpPr txBox="1"/>
          <p:nvPr/>
        </p:nvSpPr>
        <p:spPr>
          <a:xfrm>
            <a:off x="3240351" y="167768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Displaying the Details of the no of admins in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4195608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6426F-A3B8-40E9-9E85-278E33C6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4" y="655498"/>
            <a:ext cx="8201891" cy="5692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3ED79-E07C-400D-87DC-252D3DCF54A0}"/>
              </a:ext>
            </a:extLst>
          </p:cNvPr>
          <p:cNvSpPr txBox="1"/>
          <p:nvPr/>
        </p:nvSpPr>
        <p:spPr>
          <a:xfrm>
            <a:off x="3435658" y="292963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can log out from the System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91274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F9C392-C230-4E86-BF9F-1757B821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r="23185"/>
          <a:stretch/>
        </p:blipFill>
        <p:spPr>
          <a:xfrm>
            <a:off x="457200" y="625875"/>
            <a:ext cx="112776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01BB0-BD06-40E5-8AB1-5CA32F17F8AB}"/>
              </a:ext>
            </a:extLst>
          </p:cNvPr>
          <p:cNvSpPr txBox="1"/>
          <p:nvPr/>
        </p:nvSpPr>
        <p:spPr>
          <a:xfrm>
            <a:off x="2096347" y="183758"/>
            <a:ext cx="799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Dialog box confirming if the user would like to log out of the system or not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531883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F9FCD2-86ED-478C-9150-93609B39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9116"/>
            <a:ext cx="11277600" cy="5779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43367-48E0-4655-9A5B-CE5620D60F21}"/>
              </a:ext>
            </a:extLst>
          </p:cNvPr>
          <p:cNvSpPr txBox="1"/>
          <p:nvPr/>
        </p:nvSpPr>
        <p:spPr>
          <a:xfrm>
            <a:off x="4301278" y="169784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Admin can log out of the system </a:t>
            </a:r>
          </a:p>
        </p:txBody>
      </p:sp>
    </p:spTree>
    <p:extLst>
      <p:ext uri="{BB962C8B-B14F-4D97-AF65-F5344CB8AC3E}">
        <p14:creationId xmlns:p14="http://schemas.microsoft.com/office/powerpoint/2010/main" val="2159680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6953169-EA3A-4FAE-A07F-4E6A1ECB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2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D75F9-8B45-4D48-B783-4C2E72B15D9B}"/>
              </a:ext>
            </a:extLst>
          </p:cNvPr>
          <p:cNvSpPr txBox="1"/>
          <p:nvPr/>
        </p:nvSpPr>
        <p:spPr>
          <a:xfrm>
            <a:off x="2157274" y="497150"/>
            <a:ext cx="861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THE FLOLLOW UP SLIDES ARE THE DATABSES ENTITIES IN THE XAMPP SERVER </a:t>
            </a:r>
            <a:endParaRPr lang="en-IN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04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C7C1E7-83F6-469E-B627-1CE92B55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11297920" cy="529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7F1B5-5718-40CD-83EE-73119D77E58F}"/>
              </a:ext>
            </a:extLst>
          </p:cNvPr>
          <p:cNvSpPr txBox="1"/>
          <p:nvPr/>
        </p:nvSpPr>
        <p:spPr>
          <a:xfrm>
            <a:off x="2414727" y="275207"/>
            <a:ext cx="808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Cars Entities table with its attributes(columns) in detail in the XAMPP Server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358752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7F1D7F9-F49F-493E-ACC9-F9A46E28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7" y="932309"/>
            <a:ext cx="10813001" cy="572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C6373-2D42-4F83-AC7A-D31DD58D9567}"/>
              </a:ext>
            </a:extLst>
          </p:cNvPr>
          <p:cNvSpPr txBox="1"/>
          <p:nvPr/>
        </p:nvSpPr>
        <p:spPr>
          <a:xfrm>
            <a:off x="2459115" y="257762"/>
            <a:ext cx="8661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Cars_brand Entity table with its attributes(columns) in detail in the XAMPP Server</a:t>
            </a:r>
            <a:endParaRPr lang="en-IN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7583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52B89DAF-D678-4A46-AC41-8ADAC73BE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" y="802701"/>
            <a:ext cx="11301274" cy="5749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54ACD-3927-42F6-B10C-64AB18A4F5E8}"/>
              </a:ext>
            </a:extLst>
          </p:cNvPr>
          <p:cNvSpPr txBox="1"/>
          <p:nvPr/>
        </p:nvSpPr>
        <p:spPr>
          <a:xfrm>
            <a:off x="1746572" y="305554"/>
            <a:ext cx="8698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Cars_type Entity table with its attributes(columns) in detail in the XAMPP Server</a:t>
            </a:r>
            <a:endParaRPr lang="en-IN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97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FDB3D-13F2-4702-BDEC-26864401F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" y="858760"/>
            <a:ext cx="11141476" cy="5708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6476A-D569-4644-92CB-FD03BA7D62BB}"/>
              </a:ext>
            </a:extLst>
          </p:cNvPr>
          <p:cNvSpPr txBox="1"/>
          <p:nvPr/>
        </p:nvSpPr>
        <p:spPr>
          <a:xfrm>
            <a:off x="1731146" y="290590"/>
            <a:ext cx="8211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Clients Entity table with its attributes(columns) in detail in the XAMPP Server</a:t>
            </a:r>
            <a:endParaRPr lang="en-IN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70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7BA7EA-FF10-43AC-8AA0-0B11854B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9" y="747759"/>
            <a:ext cx="11345662" cy="575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7081E-0603-40AD-A9F1-3948E50BA9B4}"/>
              </a:ext>
            </a:extLst>
          </p:cNvPr>
          <p:cNvSpPr txBox="1"/>
          <p:nvPr/>
        </p:nvSpPr>
        <p:spPr>
          <a:xfrm>
            <a:off x="1438183" y="248575"/>
            <a:ext cx="897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Reservations Entity table with its attributes(columns) in detail in the XAMPP Server</a:t>
            </a:r>
            <a:endParaRPr lang="en-IN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9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F145D-1D1B-40F9-B81B-07D91E352262}"/>
              </a:ext>
            </a:extLst>
          </p:cNvPr>
          <p:cNvSpPr txBox="1"/>
          <p:nvPr/>
        </p:nvSpPr>
        <p:spPr>
          <a:xfrm>
            <a:off x="2060311" y="355107"/>
            <a:ext cx="861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THIS PRESENTATION IS ALL ABOUT THE WORKING AND FLOW OF THE WEBSITE</a:t>
            </a:r>
            <a:endParaRPr lang="en-IN" b="1" i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73141-AB90-4DDD-9BDF-05C8BB0DF361}"/>
              </a:ext>
            </a:extLst>
          </p:cNvPr>
          <p:cNvSpPr txBox="1"/>
          <p:nvPr/>
        </p:nvSpPr>
        <p:spPr>
          <a:xfrm>
            <a:off x="186431" y="1549448"/>
            <a:ext cx="3086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TOOLS AND TECH STACK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5B59B-8D3C-4A21-96CE-62BF4F31CCDB}"/>
              </a:ext>
            </a:extLst>
          </p:cNvPr>
          <p:cNvSpPr txBox="1"/>
          <p:nvPr/>
        </p:nvSpPr>
        <p:spPr>
          <a:xfrm>
            <a:off x="186431" y="2050114"/>
            <a:ext cx="37689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• Operating System: Windows 10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• Database: MySQL database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• Front end: HTML/CSS/JavaScript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• Back end: PHP</a:t>
            </a:r>
          </a:p>
          <a:p>
            <a:endParaRPr lang="en-IN" dirty="0"/>
          </a:p>
          <a:p>
            <a:r>
              <a:rPr lang="en-IN" dirty="0"/>
              <a:t>•XAMPP Server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29153AEC-5458-4F7A-9509-334FAF8F48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3642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D860793-9568-4B03-9AEB-355B50DC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2" y="716718"/>
            <a:ext cx="11603115" cy="5708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79791-4DA0-4FB5-84EA-3A130CE9B73F}"/>
              </a:ext>
            </a:extLst>
          </p:cNvPr>
          <p:cNvSpPr txBox="1"/>
          <p:nvPr/>
        </p:nvSpPr>
        <p:spPr>
          <a:xfrm>
            <a:off x="1651247" y="109466"/>
            <a:ext cx="822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Users Entity table with its attributes(columns) in detail in the XAMPP Server</a:t>
            </a:r>
            <a:endParaRPr lang="en-IN" u="sng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696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02B1EA2-863D-4824-9135-385669497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5" y="688941"/>
            <a:ext cx="10688715" cy="6066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46DEB-DAED-4336-9B0D-A34BC1112B7F}"/>
              </a:ext>
            </a:extLst>
          </p:cNvPr>
          <p:cNvSpPr txBox="1"/>
          <p:nvPr/>
        </p:nvSpPr>
        <p:spPr>
          <a:xfrm>
            <a:off x="4199138" y="239697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 Diagram of the database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771315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6510D6-7872-41F3-B9BF-1215DA57969D}"/>
              </a:ext>
            </a:extLst>
          </p:cNvPr>
          <p:cNvSpPr txBox="1"/>
          <p:nvPr/>
        </p:nvSpPr>
        <p:spPr>
          <a:xfrm>
            <a:off x="3098307" y="2561290"/>
            <a:ext cx="48620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  <a:endParaRPr lang="en-IN" sz="70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3096EAC2-4A17-4AC8-8E56-B41316069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95" y="195877"/>
            <a:ext cx="2814865" cy="72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BB3FC-25E1-4860-B24D-75C642905175}"/>
              </a:ext>
            </a:extLst>
          </p:cNvPr>
          <p:cNvSpPr txBox="1"/>
          <p:nvPr/>
        </p:nvSpPr>
        <p:spPr>
          <a:xfrm>
            <a:off x="612559" y="5575176"/>
            <a:ext cx="627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PRESENTATION BY- TANMOY MAZUMDAR &amp; SOURABH KUMAR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driving a car&#10;&#10;Description automatically generated with low confidence">
            <a:extLst>
              <a:ext uri="{FF2B5EF4-FFF2-40B4-BE49-F238E27FC236}">
                <a16:creationId xmlns:a16="http://schemas.microsoft.com/office/drawing/2014/main" id="{A269500A-59C4-4DC8-A561-F196644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/>
          <a:stretch/>
        </p:blipFill>
        <p:spPr>
          <a:xfrm>
            <a:off x="456817" y="877372"/>
            <a:ext cx="112776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35E49-58B4-48E2-9A50-521E67B648C6}"/>
              </a:ext>
            </a:extLst>
          </p:cNvPr>
          <p:cNvSpPr txBox="1"/>
          <p:nvPr/>
        </p:nvSpPr>
        <p:spPr>
          <a:xfrm>
            <a:off x="4976400" y="28408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Frontend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80342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C231D32-2E87-43FE-9688-0B8543E0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" y="932171"/>
            <a:ext cx="11277600" cy="524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8FBB6-D8BB-47C7-98FC-93D3D0974AD7}"/>
              </a:ext>
            </a:extLst>
          </p:cNvPr>
          <p:cNvSpPr txBox="1"/>
          <p:nvPr/>
        </p:nvSpPr>
        <p:spPr>
          <a:xfrm>
            <a:off x="2725445" y="390617"/>
            <a:ext cx="623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Description of the services provided by easyGo Car Rental 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54502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26523D-3AC6-4861-B614-59FC0203C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1540"/>
            <a:ext cx="11277600" cy="507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A9071-84CD-4FF2-B6F4-57332A35610E}"/>
              </a:ext>
            </a:extLst>
          </p:cNvPr>
          <p:cNvSpPr txBox="1"/>
          <p:nvPr/>
        </p:nvSpPr>
        <p:spPr>
          <a:xfrm>
            <a:off x="3915052" y="245209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Globally Connected by Large Network</a:t>
            </a:r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64066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fferent&#10;&#10;Description automatically generated">
            <a:extLst>
              <a:ext uri="{FF2B5EF4-FFF2-40B4-BE49-F238E27FC236}">
                <a16:creationId xmlns:a16="http://schemas.microsoft.com/office/drawing/2014/main" id="{B52F480F-AB94-4D4A-B15F-68E7B6232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r="5836" b="1"/>
          <a:stretch/>
        </p:blipFill>
        <p:spPr>
          <a:xfrm>
            <a:off x="457200" y="625875"/>
            <a:ext cx="11277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D24FC-7F52-4930-BFAD-F3686ABEEF69}"/>
              </a:ext>
            </a:extLst>
          </p:cNvPr>
          <p:cNvSpPr txBox="1"/>
          <p:nvPr/>
        </p:nvSpPr>
        <p:spPr>
          <a:xfrm>
            <a:off x="3648722" y="168676"/>
            <a:ext cx="447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Car Brands Provided by easyGo Car rental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68861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cars&#10;&#10;Description automatically generated with low confidence">
            <a:extLst>
              <a:ext uri="{FF2B5EF4-FFF2-40B4-BE49-F238E27FC236}">
                <a16:creationId xmlns:a16="http://schemas.microsoft.com/office/drawing/2014/main" id="{4EC7DBE7-7F16-4F78-BE91-5AB114D67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r="554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30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1D1B4774994C9E3064ED32DADCB7" ma:contentTypeVersion="4" ma:contentTypeDescription="Create a new document." ma:contentTypeScope="" ma:versionID="b3dbc7946d254b7995922b17121d8534">
  <xsd:schema xmlns:xsd="http://www.w3.org/2001/XMLSchema" xmlns:xs="http://www.w3.org/2001/XMLSchema" xmlns:p="http://schemas.microsoft.com/office/2006/metadata/properties" xmlns:ns3="33f663b5-13bb-439e-b7d5-d5aab96a856a" targetNamespace="http://schemas.microsoft.com/office/2006/metadata/properties" ma:root="true" ma:fieldsID="4b5ca071d80e850b5dd6e6178991fb7e" ns3:_="">
    <xsd:import namespace="33f663b5-13bb-439e-b7d5-d5aab96a85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663b5-13bb-439e-b7d5-d5aab96a85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48E47C-D1BF-4840-86B8-A291DF1DDD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f663b5-13bb-439e-b7d5-d5aab96a85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A318A9-10D7-483E-9A6B-42E100A23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53DE8A-5C14-4BF6-A52C-AE485F2E4DF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33f663b5-13bb-439e-b7d5-d5aab96a856a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1225</TotalTime>
  <Words>666</Words>
  <Application>Microsoft Office PowerPoint</Application>
  <PresentationFormat>Widescreen</PresentationFormat>
  <Paragraphs>70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TANMOY  MAZUMDAR</dc:creator>
  <cp:lastModifiedBy>TANMOY  MAZUMDAR</cp:lastModifiedBy>
  <cp:revision>10</cp:revision>
  <dcterms:created xsi:type="dcterms:W3CDTF">2021-07-02T07:05:44Z</dcterms:created>
  <dcterms:modified xsi:type="dcterms:W3CDTF">2021-07-03T03:31:37Z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0x010100E0021D1B4774994C9E3064ED32DADCB7</vt:lpwstr>
  </property>
</Properties>
</file>